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  <p:sldId id="270" r:id="rId16"/>
    <p:sldId id="272" r:id="rId17"/>
    <p:sldId id="271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BCE110-0BFD-433D-9C0B-CC648E7EB17B}" v="64" dt="2019-04-26T11:01:03.9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27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6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an Johnson" userId="7b97cb6e3350eb49" providerId="LiveId" clId="{3F9305BB-F5DE-49B3-ACE3-FBECD897CF6B}"/>
    <pc:docChg chg="undo custSel addSld delSld modSld sldOrd">
      <pc:chgData name="Ian Johnson" userId="7b97cb6e3350eb49" providerId="LiveId" clId="{3F9305BB-F5DE-49B3-ACE3-FBECD897CF6B}" dt="2019-04-27T07:29:01.686" v="434"/>
      <pc:docMkLst>
        <pc:docMk/>
      </pc:docMkLst>
      <pc:sldChg chg="addSp delSp modSp">
        <pc:chgData name="Ian Johnson" userId="7b97cb6e3350eb49" providerId="LiveId" clId="{3F9305BB-F5DE-49B3-ACE3-FBECD897CF6B}" dt="2019-04-27T07:29:01.686" v="434"/>
        <pc:sldMkLst>
          <pc:docMk/>
          <pc:sldMk cId="4254430910" sldId="256"/>
        </pc:sldMkLst>
        <pc:spChg chg="del">
          <ac:chgData name="Ian Johnson" userId="7b97cb6e3350eb49" providerId="LiveId" clId="{3F9305BB-F5DE-49B3-ACE3-FBECD897CF6B}" dt="2019-04-27T00:21:55.487" v="0" actId="478"/>
          <ac:spMkLst>
            <pc:docMk/>
            <pc:sldMk cId="4254430910" sldId="256"/>
            <ac:spMk id="2" creationId="{558A19A2-FE8D-4B35-BEFE-79E082771E58}"/>
          </ac:spMkLst>
        </pc:spChg>
        <pc:spChg chg="del">
          <ac:chgData name="Ian Johnson" userId="7b97cb6e3350eb49" providerId="LiveId" clId="{3F9305BB-F5DE-49B3-ACE3-FBECD897CF6B}" dt="2019-04-27T00:21:55.487" v="0" actId="478"/>
          <ac:spMkLst>
            <pc:docMk/>
            <pc:sldMk cId="4254430910" sldId="256"/>
            <ac:spMk id="3" creationId="{24764D90-37A2-4736-9A30-15CB6C3AA273}"/>
          </ac:spMkLst>
        </pc:spChg>
        <pc:spChg chg="add">
          <ac:chgData name="Ian Johnson" userId="7b97cb6e3350eb49" providerId="LiveId" clId="{3F9305BB-F5DE-49B3-ACE3-FBECD897CF6B}" dt="2019-04-27T07:29:01.686" v="434"/>
          <ac:spMkLst>
            <pc:docMk/>
            <pc:sldMk cId="4254430910" sldId="256"/>
            <ac:spMk id="6" creationId="{D4B20A28-2B7A-4C2B-8DDB-93036C7EB26E}"/>
          </ac:spMkLst>
        </pc:spChg>
        <pc:picChg chg="add mod">
          <ac:chgData name="Ian Johnson" userId="7b97cb6e3350eb49" providerId="LiveId" clId="{3F9305BB-F5DE-49B3-ACE3-FBECD897CF6B}" dt="2019-04-27T00:22:22.679" v="4" actId="14100"/>
          <ac:picMkLst>
            <pc:docMk/>
            <pc:sldMk cId="4254430910" sldId="256"/>
            <ac:picMk id="5" creationId="{685145E9-CB8D-44D8-A653-4D81E2B2B6D5}"/>
          </ac:picMkLst>
        </pc:picChg>
      </pc:sldChg>
      <pc:sldChg chg="addSp">
        <pc:chgData name="Ian Johnson" userId="7b97cb6e3350eb49" providerId="LiveId" clId="{3F9305BB-F5DE-49B3-ACE3-FBECD897CF6B}" dt="2019-04-27T07:28:50.967" v="432"/>
        <pc:sldMkLst>
          <pc:docMk/>
          <pc:sldMk cId="3407504024" sldId="257"/>
        </pc:sldMkLst>
        <pc:spChg chg="add">
          <ac:chgData name="Ian Johnson" userId="7b97cb6e3350eb49" providerId="LiveId" clId="{3F9305BB-F5DE-49B3-ACE3-FBECD897CF6B}" dt="2019-04-27T07:28:50.967" v="432"/>
          <ac:spMkLst>
            <pc:docMk/>
            <pc:sldMk cId="3407504024" sldId="257"/>
            <ac:spMk id="3" creationId="{EE8406B2-87EB-46D4-A2FF-2FDF84CFABA6}"/>
          </ac:spMkLst>
        </pc:spChg>
      </pc:sldChg>
      <pc:sldChg chg="addSp">
        <pc:chgData name="Ian Johnson" userId="7b97cb6e3350eb49" providerId="LiveId" clId="{3F9305BB-F5DE-49B3-ACE3-FBECD897CF6B}" dt="2019-04-27T07:28:46.107" v="431"/>
        <pc:sldMkLst>
          <pc:docMk/>
          <pc:sldMk cId="2556235454" sldId="258"/>
        </pc:sldMkLst>
        <pc:spChg chg="add">
          <ac:chgData name="Ian Johnson" userId="7b97cb6e3350eb49" providerId="LiveId" clId="{3F9305BB-F5DE-49B3-ACE3-FBECD897CF6B}" dt="2019-04-27T07:28:46.107" v="431"/>
          <ac:spMkLst>
            <pc:docMk/>
            <pc:sldMk cId="2556235454" sldId="258"/>
            <ac:spMk id="4" creationId="{9D822025-3C74-4061-99BE-5C6249A78A32}"/>
          </ac:spMkLst>
        </pc:spChg>
      </pc:sldChg>
      <pc:sldChg chg="addSp">
        <pc:chgData name="Ian Johnson" userId="7b97cb6e3350eb49" providerId="LiveId" clId="{3F9305BB-F5DE-49B3-ACE3-FBECD897CF6B}" dt="2019-04-27T07:28:44.397" v="430"/>
        <pc:sldMkLst>
          <pc:docMk/>
          <pc:sldMk cId="290813584" sldId="259"/>
        </pc:sldMkLst>
        <pc:spChg chg="add">
          <ac:chgData name="Ian Johnson" userId="7b97cb6e3350eb49" providerId="LiveId" clId="{3F9305BB-F5DE-49B3-ACE3-FBECD897CF6B}" dt="2019-04-27T07:28:44.397" v="430"/>
          <ac:spMkLst>
            <pc:docMk/>
            <pc:sldMk cId="290813584" sldId="259"/>
            <ac:spMk id="4" creationId="{63B1F920-B011-43C1-B63D-3AD64F290554}"/>
          </ac:spMkLst>
        </pc:spChg>
      </pc:sldChg>
      <pc:sldChg chg="addSp">
        <pc:chgData name="Ian Johnson" userId="7b97cb6e3350eb49" providerId="LiveId" clId="{3F9305BB-F5DE-49B3-ACE3-FBECD897CF6B}" dt="2019-04-27T07:28:42.752" v="429"/>
        <pc:sldMkLst>
          <pc:docMk/>
          <pc:sldMk cId="4062960055" sldId="260"/>
        </pc:sldMkLst>
        <pc:spChg chg="add">
          <ac:chgData name="Ian Johnson" userId="7b97cb6e3350eb49" providerId="LiveId" clId="{3F9305BB-F5DE-49B3-ACE3-FBECD897CF6B}" dt="2019-04-27T07:28:42.752" v="429"/>
          <ac:spMkLst>
            <pc:docMk/>
            <pc:sldMk cId="4062960055" sldId="260"/>
            <ac:spMk id="4" creationId="{09E7FF82-B710-4DC4-A5E6-23DF0900553A}"/>
          </ac:spMkLst>
        </pc:spChg>
      </pc:sldChg>
      <pc:sldChg chg="addSp">
        <pc:chgData name="Ian Johnson" userId="7b97cb6e3350eb49" providerId="LiveId" clId="{3F9305BB-F5DE-49B3-ACE3-FBECD897CF6B}" dt="2019-04-27T07:28:39.786" v="428"/>
        <pc:sldMkLst>
          <pc:docMk/>
          <pc:sldMk cId="701875887" sldId="261"/>
        </pc:sldMkLst>
        <pc:spChg chg="add">
          <ac:chgData name="Ian Johnson" userId="7b97cb6e3350eb49" providerId="LiveId" clId="{3F9305BB-F5DE-49B3-ACE3-FBECD897CF6B}" dt="2019-04-27T07:28:39.786" v="428"/>
          <ac:spMkLst>
            <pc:docMk/>
            <pc:sldMk cId="701875887" sldId="261"/>
            <ac:spMk id="4" creationId="{4C9ED1DF-91FB-4987-AC3B-98A95F062272}"/>
          </ac:spMkLst>
        </pc:spChg>
      </pc:sldChg>
      <pc:sldChg chg="addSp">
        <pc:chgData name="Ian Johnson" userId="7b97cb6e3350eb49" providerId="LiveId" clId="{3F9305BB-F5DE-49B3-ACE3-FBECD897CF6B}" dt="2019-04-27T07:28:37.395" v="427"/>
        <pc:sldMkLst>
          <pc:docMk/>
          <pc:sldMk cId="2211097729" sldId="262"/>
        </pc:sldMkLst>
        <pc:spChg chg="add">
          <ac:chgData name="Ian Johnson" userId="7b97cb6e3350eb49" providerId="LiveId" clId="{3F9305BB-F5DE-49B3-ACE3-FBECD897CF6B}" dt="2019-04-27T07:28:37.395" v="427"/>
          <ac:spMkLst>
            <pc:docMk/>
            <pc:sldMk cId="2211097729" sldId="262"/>
            <ac:spMk id="4" creationId="{98B5E6C0-07FB-4B2F-9E6A-92807CEBB450}"/>
          </ac:spMkLst>
        </pc:spChg>
      </pc:sldChg>
      <pc:sldChg chg="addSp">
        <pc:chgData name="Ian Johnson" userId="7b97cb6e3350eb49" providerId="LiveId" clId="{3F9305BB-F5DE-49B3-ACE3-FBECD897CF6B}" dt="2019-04-27T07:28:34.519" v="426"/>
        <pc:sldMkLst>
          <pc:docMk/>
          <pc:sldMk cId="3419259838" sldId="263"/>
        </pc:sldMkLst>
        <pc:spChg chg="add">
          <ac:chgData name="Ian Johnson" userId="7b97cb6e3350eb49" providerId="LiveId" clId="{3F9305BB-F5DE-49B3-ACE3-FBECD897CF6B}" dt="2019-04-27T07:28:34.519" v="426"/>
          <ac:spMkLst>
            <pc:docMk/>
            <pc:sldMk cId="3419259838" sldId="263"/>
            <ac:spMk id="4" creationId="{367ABA54-496B-41C7-BC73-90B0A5E231EE}"/>
          </ac:spMkLst>
        </pc:spChg>
      </pc:sldChg>
      <pc:sldChg chg="addSp">
        <pc:chgData name="Ian Johnson" userId="7b97cb6e3350eb49" providerId="LiveId" clId="{3F9305BB-F5DE-49B3-ACE3-FBECD897CF6B}" dt="2019-04-27T07:28:30.388" v="425"/>
        <pc:sldMkLst>
          <pc:docMk/>
          <pc:sldMk cId="2271584433" sldId="264"/>
        </pc:sldMkLst>
        <pc:spChg chg="add">
          <ac:chgData name="Ian Johnson" userId="7b97cb6e3350eb49" providerId="LiveId" clId="{3F9305BB-F5DE-49B3-ACE3-FBECD897CF6B}" dt="2019-04-27T07:28:30.388" v="425"/>
          <ac:spMkLst>
            <pc:docMk/>
            <pc:sldMk cId="2271584433" sldId="264"/>
            <ac:spMk id="4" creationId="{71037E70-2168-4183-9BBE-878DE65A3E56}"/>
          </ac:spMkLst>
        </pc:spChg>
      </pc:sldChg>
      <pc:sldChg chg="addSp">
        <pc:chgData name="Ian Johnson" userId="7b97cb6e3350eb49" providerId="LiveId" clId="{3F9305BB-F5DE-49B3-ACE3-FBECD897CF6B}" dt="2019-04-27T07:28:27.846" v="424"/>
        <pc:sldMkLst>
          <pc:docMk/>
          <pc:sldMk cId="2139189492" sldId="265"/>
        </pc:sldMkLst>
        <pc:spChg chg="add">
          <ac:chgData name="Ian Johnson" userId="7b97cb6e3350eb49" providerId="LiveId" clId="{3F9305BB-F5DE-49B3-ACE3-FBECD897CF6B}" dt="2019-04-27T07:28:27.846" v="424"/>
          <ac:spMkLst>
            <pc:docMk/>
            <pc:sldMk cId="2139189492" sldId="265"/>
            <ac:spMk id="4" creationId="{3156BB80-42C6-4201-B306-3907D6994E8C}"/>
          </ac:spMkLst>
        </pc:spChg>
      </pc:sldChg>
      <pc:sldChg chg="addSp">
        <pc:chgData name="Ian Johnson" userId="7b97cb6e3350eb49" providerId="LiveId" clId="{3F9305BB-F5DE-49B3-ACE3-FBECD897CF6B}" dt="2019-04-27T07:28:23.768" v="423"/>
        <pc:sldMkLst>
          <pc:docMk/>
          <pc:sldMk cId="1070608911" sldId="266"/>
        </pc:sldMkLst>
        <pc:spChg chg="add">
          <ac:chgData name="Ian Johnson" userId="7b97cb6e3350eb49" providerId="LiveId" clId="{3F9305BB-F5DE-49B3-ACE3-FBECD897CF6B}" dt="2019-04-27T07:28:23.768" v="423"/>
          <ac:spMkLst>
            <pc:docMk/>
            <pc:sldMk cId="1070608911" sldId="266"/>
            <ac:spMk id="4" creationId="{1E687C77-AFD6-4F75-B49D-BA037DD746A5}"/>
          </ac:spMkLst>
        </pc:spChg>
      </pc:sldChg>
      <pc:sldChg chg="addSp ord">
        <pc:chgData name="Ian Johnson" userId="7b97cb6e3350eb49" providerId="LiveId" clId="{3F9305BB-F5DE-49B3-ACE3-FBECD897CF6B}" dt="2019-04-27T07:28:15.705" v="421"/>
        <pc:sldMkLst>
          <pc:docMk/>
          <pc:sldMk cId="587305790" sldId="267"/>
        </pc:sldMkLst>
        <pc:spChg chg="add">
          <ac:chgData name="Ian Johnson" userId="7b97cb6e3350eb49" providerId="LiveId" clId="{3F9305BB-F5DE-49B3-ACE3-FBECD897CF6B}" dt="2019-04-27T07:28:15.705" v="421"/>
          <ac:spMkLst>
            <pc:docMk/>
            <pc:sldMk cId="587305790" sldId="267"/>
            <ac:spMk id="4" creationId="{25E991B7-9278-411E-8577-FB5913327537}"/>
          </ac:spMkLst>
        </pc:spChg>
      </pc:sldChg>
      <pc:sldChg chg="addSp">
        <pc:chgData name="Ian Johnson" userId="7b97cb6e3350eb49" providerId="LiveId" clId="{3F9305BB-F5DE-49B3-ACE3-FBECD897CF6B}" dt="2019-04-27T07:28:19.986" v="422"/>
        <pc:sldMkLst>
          <pc:docMk/>
          <pc:sldMk cId="1959256313" sldId="268"/>
        </pc:sldMkLst>
        <pc:spChg chg="add">
          <ac:chgData name="Ian Johnson" userId="7b97cb6e3350eb49" providerId="LiveId" clId="{3F9305BB-F5DE-49B3-ACE3-FBECD897CF6B}" dt="2019-04-27T07:28:19.986" v="422"/>
          <ac:spMkLst>
            <pc:docMk/>
            <pc:sldMk cId="1959256313" sldId="268"/>
            <ac:spMk id="4" creationId="{0E0866B5-A69B-4661-9D1F-7B038D54CE9D}"/>
          </ac:spMkLst>
        </pc:spChg>
      </pc:sldChg>
      <pc:sldChg chg="addSp modSp add">
        <pc:chgData name="Ian Johnson" userId="7b97cb6e3350eb49" providerId="LiveId" clId="{3F9305BB-F5DE-49B3-ACE3-FBECD897CF6B}" dt="2019-04-27T07:28:53.705" v="433"/>
        <pc:sldMkLst>
          <pc:docMk/>
          <pc:sldMk cId="2367563970" sldId="269"/>
        </pc:sldMkLst>
        <pc:spChg chg="add">
          <ac:chgData name="Ian Johnson" userId="7b97cb6e3350eb49" providerId="LiveId" clId="{3F9305BB-F5DE-49B3-ACE3-FBECD897CF6B}" dt="2019-04-27T07:28:53.705" v="433"/>
          <ac:spMkLst>
            <pc:docMk/>
            <pc:sldMk cId="2367563970" sldId="269"/>
            <ac:spMk id="4" creationId="{0562CDC8-AC6A-49CA-A770-9E584B966DBF}"/>
          </ac:spMkLst>
        </pc:spChg>
        <pc:picChg chg="add mod">
          <ac:chgData name="Ian Johnson" userId="7b97cb6e3350eb49" providerId="LiveId" clId="{3F9305BB-F5DE-49B3-ACE3-FBECD897CF6B}" dt="2019-04-27T00:23:08.754" v="9" actId="14100"/>
          <ac:picMkLst>
            <pc:docMk/>
            <pc:sldMk cId="2367563970" sldId="269"/>
            <ac:picMk id="3" creationId="{8A802171-5F2F-4A9E-91A2-8D7F7F292B37}"/>
          </ac:picMkLst>
        </pc:picChg>
      </pc:sldChg>
      <pc:sldChg chg="addSp modSp add">
        <pc:chgData name="Ian Johnson" userId="7b97cb6e3350eb49" providerId="LiveId" clId="{3F9305BB-F5DE-49B3-ACE3-FBECD897CF6B}" dt="2019-04-27T07:28:10.950" v="420" actId="1076"/>
        <pc:sldMkLst>
          <pc:docMk/>
          <pc:sldMk cId="757606054" sldId="270"/>
        </pc:sldMkLst>
        <pc:spChg chg="add mod">
          <ac:chgData name="Ian Johnson" userId="7b97cb6e3350eb49" providerId="LiveId" clId="{3F9305BB-F5DE-49B3-ACE3-FBECD897CF6B}" dt="2019-04-27T07:28:10.950" v="420" actId="1076"/>
          <ac:spMkLst>
            <pc:docMk/>
            <pc:sldMk cId="757606054" sldId="270"/>
            <ac:spMk id="4" creationId="{7629B89A-C80B-433E-9199-360096F10457}"/>
          </ac:spMkLst>
        </pc:spChg>
        <pc:picChg chg="add mod">
          <ac:chgData name="Ian Johnson" userId="7b97cb6e3350eb49" providerId="LiveId" clId="{3F9305BB-F5DE-49B3-ACE3-FBECD897CF6B}" dt="2019-04-27T00:23:48.991" v="11"/>
          <ac:picMkLst>
            <pc:docMk/>
            <pc:sldMk cId="757606054" sldId="270"/>
            <ac:picMk id="3" creationId="{26ECD985-4A07-45B2-9754-4F2CEE1ABB10}"/>
          </ac:picMkLst>
        </pc:picChg>
      </pc:sldChg>
      <pc:sldChg chg="addSp delSp modSp add ord">
        <pc:chgData name="Ian Johnson" userId="7b97cb6e3350eb49" providerId="LiveId" clId="{3F9305BB-F5DE-49B3-ACE3-FBECD897CF6B}" dt="2019-04-27T07:27:55.542" v="417" actId="1076"/>
        <pc:sldMkLst>
          <pc:docMk/>
          <pc:sldMk cId="2509804997" sldId="271"/>
        </pc:sldMkLst>
        <pc:spChg chg="add mod">
          <ac:chgData name="Ian Johnson" userId="7b97cb6e3350eb49" providerId="LiveId" clId="{3F9305BB-F5DE-49B3-ACE3-FBECD897CF6B}" dt="2019-04-27T07:27:55.542" v="417" actId="1076"/>
          <ac:spMkLst>
            <pc:docMk/>
            <pc:sldMk cId="2509804997" sldId="271"/>
            <ac:spMk id="6" creationId="{17402A00-7169-46B8-9980-64DE99EB2278}"/>
          </ac:spMkLst>
        </pc:spChg>
        <pc:picChg chg="add del mod">
          <ac:chgData name="Ian Johnson" userId="7b97cb6e3350eb49" providerId="LiveId" clId="{3F9305BB-F5DE-49B3-ACE3-FBECD897CF6B}" dt="2019-04-27T00:33:37.554" v="15" actId="478"/>
          <ac:picMkLst>
            <pc:docMk/>
            <pc:sldMk cId="2509804997" sldId="271"/>
            <ac:picMk id="3" creationId="{D033809E-DE82-45D3-9445-9D12103F37E8}"/>
          </ac:picMkLst>
        </pc:picChg>
        <pc:picChg chg="add mod">
          <ac:chgData name="Ian Johnson" userId="7b97cb6e3350eb49" providerId="LiveId" clId="{3F9305BB-F5DE-49B3-ACE3-FBECD897CF6B}" dt="2019-04-27T00:33:44.301" v="16"/>
          <ac:picMkLst>
            <pc:docMk/>
            <pc:sldMk cId="2509804997" sldId="271"/>
            <ac:picMk id="5" creationId="{4BFA0371-54FF-4C1E-880C-C4BE8FC18E5A}"/>
          </ac:picMkLst>
        </pc:picChg>
      </pc:sldChg>
      <pc:sldChg chg="addSp delSp modSp add">
        <pc:chgData name="Ian Johnson" userId="7b97cb6e3350eb49" providerId="LiveId" clId="{3F9305BB-F5DE-49B3-ACE3-FBECD897CF6B}" dt="2019-04-27T07:27:59.486" v="418"/>
        <pc:sldMkLst>
          <pc:docMk/>
          <pc:sldMk cId="1776114406" sldId="272"/>
        </pc:sldMkLst>
        <pc:spChg chg="add">
          <ac:chgData name="Ian Johnson" userId="7b97cb6e3350eb49" providerId="LiveId" clId="{3F9305BB-F5DE-49B3-ACE3-FBECD897CF6B}" dt="2019-04-27T07:27:59.486" v="418"/>
          <ac:spMkLst>
            <pc:docMk/>
            <pc:sldMk cId="1776114406" sldId="272"/>
            <ac:spMk id="8" creationId="{7A4D250B-B5AF-4BC0-A99F-DEC7AB5ECC3E}"/>
          </ac:spMkLst>
        </pc:spChg>
        <pc:picChg chg="add del mod">
          <ac:chgData name="Ian Johnson" userId="7b97cb6e3350eb49" providerId="LiveId" clId="{3F9305BB-F5DE-49B3-ACE3-FBECD897CF6B}" dt="2019-04-27T07:20:17.727" v="19"/>
          <ac:picMkLst>
            <pc:docMk/>
            <pc:sldMk cId="1776114406" sldId="272"/>
            <ac:picMk id="3" creationId="{AC0657B9-0B49-40F0-86AC-0C2C83F2FFD7}"/>
          </ac:picMkLst>
        </pc:picChg>
        <pc:picChg chg="add del mod">
          <ac:chgData name="Ian Johnson" userId="7b97cb6e3350eb49" providerId="LiveId" clId="{3F9305BB-F5DE-49B3-ACE3-FBECD897CF6B}" dt="2019-04-27T07:20:17.727" v="19"/>
          <ac:picMkLst>
            <pc:docMk/>
            <pc:sldMk cId="1776114406" sldId="272"/>
            <ac:picMk id="5" creationId="{215FA54A-3ADB-40FF-9F48-3E5FD28C2BA1}"/>
          </ac:picMkLst>
        </pc:picChg>
        <pc:picChg chg="add mod">
          <ac:chgData name="Ian Johnson" userId="7b97cb6e3350eb49" providerId="LiveId" clId="{3F9305BB-F5DE-49B3-ACE3-FBECD897CF6B}" dt="2019-04-27T07:20:45.746" v="24" actId="1076"/>
          <ac:picMkLst>
            <pc:docMk/>
            <pc:sldMk cId="1776114406" sldId="272"/>
            <ac:picMk id="7" creationId="{7275C4ED-8DED-4AF5-9D81-9A25A29A5F3B}"/>
          </ac:picMkLst>
        </pc:picChg>
      </pc:sldChg>
      <pc:sldChg chg="addSp modSp add">
        <pc:chgData name="Ian Johnson" userId="7b97cb6e3350eb49" providerId="LiveId" clId="{3F9305BB-F5DE-49B3-ACE3-FBECD897CF6B}" dt="2019-04-27T07:27:46.342" v="415"/>
        <pc:sldMkLst>
          <pc:docMk/>
          <pc:sldMk cId="2195265101" sldId="273"/>
        </pc:sldMkLst>
        <pc:spChg chg="add">
          <ac:chgData name="Ian Johnson" userId="7b97cb6e3350eb49" providerId="LiveId" clId="{3F9305BB-F5DE-49B3-ACE3-FBECD897CF6B}" dt="2019-04-27T07:27:46.342" v="415"/>
          <ac:spMkLst>
            <pc:docMk/>
            <pc:sldMk cId="2195265101" sldId="273"/>
            <ac:spMk id="4" creationId="{47BED92F-8296-4B7E-A125-008D1552B9AB}"/>
          </ac:spMkLst>
        </pc:spChg>
        <pc:picChg chg="add mod">
          <ac:chgData name="Ian Johnson" userId="7b97cb6e3350eb49" providerId="LiveId" clId="{3F9305BB-F5DE-49B3-ACE3-FBECD897CF6B}" dt="2019-04-27T07:21:12.979" v="30" actId="1076"/>
          <ac:picMkLst>
            <pc:docMk/>
            <pc:sldMk cId="2195265101" sldId="273"/>
            <ac:picMk id="3" creationId="{F8C20DE3-89A3-4785-BB71-21DEA24C4FEF}"/>
          </ac:picMkLst>
        </pc:picChg>
      </pc:sldChg>
      <pc:sldChg chg="addSp modSp add">
        <pc:chgData name="Ian Johnson" userId="7b97cb6e3350eb49" providerId="LiveId" clId="{3F9305BB-F5DE-49B3-ACE3-FBECD897CF6B}" dt="2019-04-27T07:27:39.982" v="414" actId="1076"/>
        <pc:sldMkLst>
          <pc:docMk/>
          <pc:sldMk cId="2179725346" sldId="274"/>
        </pc:sldMkLst>
        <pc:spChg chg="mod">
          <ac:chgData name="Ian Johnson" userId="7b97cb6e3350eb49" providerId="LiveId" clId="{3F9305BB-F5DE-49B3-ACE3-FBECD897CF6B}" dt="2019-04-27T07:25:26.075" v="50" actId="20577"/>
          <ac:spMkLst>
            <pc:docMk/>
            <pc:sldMk cId="2179725346" sldId="274"/>
            <ac:spMk id="2" creationId="{779E1DBE-20E4-475D-80EB-EEE2B1E5D90F}"/>
          </ac:spMkLst>
        </pc:spChg>
        <pc:spChg chg="mod">
          <ac:chgData name="Ian Johnson" userId="7b97cb6e3350eb49" providerId="LiveId" clId="{3F9305BB-F5DE-49B3-ACE3-FBECD897CF6B}" dt="2019-04-27T07:27:10.822" v="396" actId="20577"/>
          <ac:spMkLst>
            <pc:docMk/>
            <pc:sldMk cId="2179725346" sldId="274"/>
            <ac:spMk id="3" creationId="{D8CDA6AA-9D7D-42E5-AB6A-405DB2708934}"/>
          </ac:spMkLst>
        </pc:spChg>
        <pc:spChg chg="add mod">
          <ac:chgData name="Ian Johnson" userId="7b97cb6e3350eb49" providerId="LiveId" clId="{3F9305BB-F5DE-49B3-ACE3-FBECD897CF6B}" dt="2019-04-27T07:27:39.982" v="414" actId="1076"/>
          <ac:spMkLst>
            <pc:docMk/>
            <pc:sldMk cId="2179725346" sldId="274"/>
            <ac:spMk id="4" creationId="{E4936A30-28E6-443F-8C54-E979F0AD38F4}"/>
          </ac:spMkLst>
        </pc:spChg>
      </pc:sldChg>
      <pc:sldChg chg="add del">
        <pc:chgData name="Ian Johnson" userId="7b97cb6e3350eb49" providerId="LiveId" clId="{3F9305BB-F5DE-49B3-ACE3-FBECD897CF6B}" dt="2019-04-27T07:25:08.699" v="33" actId="2696"/>
        <pc:sldMkLst>
          <pc:docMk/>
          <pc:sldMk cId="2364332758" sldId="274"/>
        </pc:sldMkLst>
      </pc:sldChg>
      <pc:sldChg chg="add del">
        <pc:chgData name="Ian Johnson" userId="7b97cb6e3350eb49" providerId="LiveId" clId="{3F9305BB-F5DE-49B3-ACE3-FBECD897CF6B}" dt="2019-04-27T07:25:12.169" v="35" actId="2696"/>
        <pc:sldMkLst>
          <pc:docMk/>
          <pc:sldMk cId="4021357808" sldId="274"/>
        </pc:sldMkLst>
      </pc:sldChg>
    </pc:docChg>
  </pc:docChgLst>
</pc:chgInfo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16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237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333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183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594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8640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8112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232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6427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220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03170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F0E02-4E46-49DA-9257-1BFFEE5B94E8}" type="datetimeFigureOut">
              <a:rPr lang="en-GB" smtClean="0"/>
              <a:t>27/04/2019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0AB853-7FDE-42CC-9BD5-B89DC5E560E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3107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5145E9-CB8D-44D8-A653-4D81E2B2B6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661" y="403301"/>
            <a:ext cx="7710899" cy="627416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B20A28-2B7A-4C2B-8DDB-93036C7EB26E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54430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A17D4D3-500F-43C0-ADA5-F4AD89DB95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037E70-2168-4183-9BBE-878DE65A3E56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715844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8CCC8563-5E25-4125-B9CB-BD26B3248D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56BB80-42C6-4201-B306-3907D6994E8C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139189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D8A3EE39-13A0-4009-B977-9C1ECAD986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687C77-AFD6-4F75-B49D-BA037DD746A5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070608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ADB33C4-5CF3-44A6-91BD-4145D258E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0866B5-A69B-4661-9D1F-7B038D54CE9D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959256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DC9B20B-5BC6-4245-A0D2-06AFFF96C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E991B7-9278-411E-8577-FB5913327537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87305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ECD985-4A07-45B2-9754-4F2CEE1AB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588"/>
            <a:ext cx="9144000" cy="66488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29B89A-C80B-433E-9199-360096F10457}"/>
              </a:ext>
            </a:extLst>
          </p:cNvPr>
          <p:cNvSpPr txBox="1"/>
          <p:nvPr/>
        </p:nvSpPr>
        <p:spPr>
          <a:xfrm>
            <a:off x="159433" y="6307210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757606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275C4ED-8DED-4AF5-9D81-9A25A29A5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87" y="196478"/>
            <a:ext cx="8351520" cy="65419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4D250B-B5AF-4BC0-A99F-DEC7AB5ECC3E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776114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FA0371-54FF-4C1E-880C-C4BE8FC18E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339"/>
            <a:ext cx="9144000" cy="67593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402A00-7169-46B8-9980-64DE99EB2278}"/>
              </a:ext>
            </a:extLst>
          </p:cNvPr>
          <p:cNvSpPr txBox="1"/>
          <p:nvPr/>
        </p:nvSpPr>
        <p:spPr>
          <a:xfrm>
            <a:off x="7263618" y="6340034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09804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C20DE3-89A3-4785-BB71-21DEA24C4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5469" y="-33757"/>
            <a:ext cx="4093061" cy="689175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BED92F-8296-4B7E-A125-008D1552B9AB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195265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E1DBE-20E4-475D-80EB-EEE2B1E5D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DA6AA-9D7D-42E5-AB6A-405DB2708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Monoliths have a bad reputation</a:t>
            </a:r>
          </a:p>
          <a:p>
            <a:pPr lvl="1"/>
            <a:r>
              <a:rPr lang="en-GB" dirty="0"/>
              <a:t>But they don’t have to be a huge ball of mud</a:t>
            </a:r>
          </a:p>
          <a:p>
            <a:r>
              <a:rPr lang="en-GB" dirty="0"/>
              <a:t>Microservices have lots of advantages</a:t>
            </a:r>
          </a:p>
          <a:p>
            <a:pPr lvl="1"/>
            <a:r>
              <a:rPr lang="en-GB" dirty="0"/>
              <a:t>But they are not a silver bullet</a:t>
            </a:r>
          </a:p>
          <a:p>
            <a:r>
              <a:rPr lang="en-GB" dirty="0"/>
              <a:t>Applying microservice thinking to a monolithic application helps</a:t>
            </a:r>
          </a:p>
          <a:p>
            <a:pPr lvl="1"/>
            <a:r>
              <a:rPr lang="en-GB" dirty="0"/>
              <a:t>Structure the application</a:t>
            </a:r>
          </a:p>
          <a:p>
            <a:pPr lvl="1"/>
            <a:r>
              <a:rPr lang="en-GB" dirty="0"/>
              <a:t>Migrate to a microservice architecture WHEN NEEDED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936A30-28E6-443F-8C54-E979F0AD38F4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179725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802171-5F2F-4A9E-91A2-8D7F7F292B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967" y="455603"/>
            <a:ext cx="7554350" cy="60102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62CDC8-AC6A-49CA-A770-9E584B966DBF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367563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AEDDB557-3FC0-4865-B0FD-5EE558EAF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E8406B2-87EB-46D4-A2FF-2FDF84CFABA6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407504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2ADB6F41-76E7-4A08-B154-1A073098C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822025-3C74-4061-99BE-5C6249A78A32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5562354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66DC00B3-D60C-47C5-82A6-73496E7F6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3B1F920-B011-43C1-B63D-3AD64F290554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90813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660BD6AC-27F8-4B07-B3F7-7EBE33A31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E7FF82-B710-4DC4-A5E6-23DF0900553A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062960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5BBBADA-7B3B-49E7-8B48-2ADAE7EF12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9ED1DF-91FB-4987-AC3B-98A95F062272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701875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55510DBF-7BAF-4BD8-B1BE-65787449D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B5E6C0-07FB-4B2F-9E6A-92807CEBB450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11097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E816DB1-3BB2-4C20-8BEF-7F21BECD3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877"/>
            <a:ext cx="9144000" cy="6466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67ABA54-496B-41C7-BC73-90B0A5E231EE}"/>
              </a:ext>
            </a:extLst>
          </p:cNvPr>
          <p:cNvSpPr txBox="1"/>
          <p:nvPr/>
        </p:nvSpPr>
        <p:spPr>
          <a:xfrm>
            <a:off x="7137009" y="6311899"/>
            <a:ext cx="1606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@</a:t>
            </a:r>
            <a:r>
              <a:rPr lang="en-GB" b="1" dirty="0" err="1"/>
              <a:t>ijohnson_tnf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419259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434</TotalTime>
  <Words>124</Words>
  <Application>Microsoft Office PowerPoint</Application>
  <PresentationFormat>On-screen Show (4:3)</PresentationFormat>
  <Paragraphs>27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Johnson</dc:creator>
  <cp:lastModifiedBy>Ian Johnson</cp:lastModifiedBy>
  <cp:revision>1</cp:revision>
  <dcterms:created xsi:type="dcterms:W3CDTF">2019-04-26T10:54:15Z</dcterms:created>
  <dcterms:modified xsi:type="dcterms:W3CDTF">2019-04-27T07:29:04Z</dcterms:modified>
</cp:coreProperties>
</file>

<file path=docProps/thumbnail.jpeg>
</file>